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1879263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8" userDrawn="1">
          <p15:clr>
            <a:srgbClr val="A4A3A4"/>
          </p15:clr>
        </p15:guide>
        <p15:guide id="2" pos="37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9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662" y="954"/>
      </p:cViewPr>
      <p:guideLst>
        <p:guide orient="horz" pos="1928"/>
        <p:guide pos="37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4908" y="1001553"/>
            <a:ext cx="8909447" cy="2130602"/>
          </a:xfrm>
        </p:spPr>
        <p:txBody>
          <a:bodyPr anchor="b"/>
          <a:lstStyle>
            <a:lvl1pPr algn="ctr">
              <a:defRPr sz="535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4908" y="3214319"/>
            <a:ext cx="8909447" cy="1477538"/>
          </a:xfrm>
        </p:spPr>
        <p:txBody>
          <a:bodyPr/>
          <a:lstStyle>
            <a:lvl1pPr marL="0" indent="0" algn="ctr">
              <a:buNone/>
              <a:defRPr sz="2142"/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453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95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01098" y="325823"/>
            <a:ext cx="2561466" cy="518625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6700" y="325823"/>
            <a:ext cx="7535907" cy="518625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8090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0078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512" y="1525704"/>
            <a:ext cx="10245864" cy="2545672"/>
          </a:xfrm>
        </p:spPr>
        <p:txBody>
          <a:bodyPr anchor="b"/>
          <a:lstStyle>
            <a:lvl1pPr>
              <a:defRPr sz="535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512" y="4095459"/>
            <a:ext cx="10245864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>
                    <a:tint val="82000"/>
                  </a:schemeClr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82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82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7468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6699" y="1629117"/>
            <a:ext cx="5048687" cy="3882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3877" y="1629117"/>
            <a:ext cx="5048687" cy="3882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32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7" y="325824"/>
            <a:ext cx="10245864" cy="118288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8247" y="1500205"/>
            <a:ext cx="5025485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8247" y="2235432"/>
            <a:ext cx="5025485" cy="32879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13877" y="1500205"/>
            <a:ext cx="5050234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13877" y="2235432"/>
            <a:ext cx="5050234" cy="32879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59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837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7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7" y="407988"/>
            <a:ext cx="3831371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0234" y="881140"/>
            <a:ext cx="6013877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247" y="1835944"/>
            <a:ext cx="3831371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990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247" y="407988"/>
            <a:ext cx="3831371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50234" y="881140"/>
            <a:ext cx="6013877" cy="4349034"/>
          </a:xfrm>
        </p:spPr>
        <p:txBody>
          <a:bodyPr anchor="t"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247" y="1835944"/>
            <a:ext cx="3831371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5595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6700" y="325824"/>
            <a:ext cx="10245864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6700" y="1629117"/>
            <a:ext cx="10245864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6699" y="5672161"/>
            <a:ext cx="2672834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372877-DFCB-47D5-9ECA-CE05987091B1}" type="datetimeFigureOut">
              <a:rPr lang="de-DE" smtClean="0"/>
              <a:t>19.12.2024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35006" y="5672161"/>
            <a:ext cx="400925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9730" y="5672161"/>
            <a:ext cx="2672834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02176C-6AE8-4205-8B3E-07B857D13B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86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16011" rtl="0" eaLnBrk="1" latinLnBrk="0" hangingPunct="1">
        <a:lnSpc>
          <a:spcPct val="90000"/>
        </a:lnSpc>
        <a:spcBef>
          <a:spcPct val="0"/>
        </a:spcBef>
        <a:buNone/>
        <a:defRPr sz="39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003" indent="-204003" algn="l" defTabSz="816011" rtl="0" eaLnBrk="1" latinLnBrk="0" hangingPunct="1">
        <a:lnSpc>
          <a:spcPct val="90000"/>
        </a:lnSpc>
        <a:spcBef>
          <a:spcPts val="892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1pPr>
      <a:lvl2pPr marL="61200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2pPr>
      <a:lvl3pPr marL="1020013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785" kern="1200">
          <a:solidFill>
            <a:schemeClr val="tx1"/>
          </a:solidFill>
          <a:latin typeface="+mn-lt"/>
          <a:ea typeface="+mn-ea"/>
          <a:cs typeface="+mn-cs"/>
        </a:defRPr>
      </a:lvl3pPr>
      <a:lvl4pPr marL="142801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83602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Im Haus, Elektronik, Kabel, Tisch enthält.&#10;&#10;Automatisch generierte Beschreibung">
            <a:extLst>
              <a:ext uri="{FF2B5EF4-FFF2-40B4-BE49-F238E27FC236}">
                <a16:creationId xmlns:a16="http://schemas.microsoft.com/office/drawing/2014/main" id="{6ED26AB1-E8BD-7C8B-5AE7-9A7CA07E1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3" t="28376" r="26410" b="38462"/>
          <a:stretch/>
        </p:blipFill>
        <p:spPr>
          <a:xfrm>
            <a:off x="3911567" y="80410"/>
            <a:ext cx="7126664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fik 4" descr="Ein Bild, das Text, Im Haus enthält.&#10;&#10;Automatisch generierte Beschreibung">
            <a:extLst>
              <a:ext uri="{FF2B5EF4-FFF2-40B4-BE49-F238E27FC236}">
                <a16:creationId xmlns:a16="http://schemas.microsoft.com/office/drawing/2014/main" id="{F2B45B14-CE64-2D73-5AB0-4680DB853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81" t="25621" r="28436" b="32811"/>
          <a:stretch/>
        </p:blipFill>
        <p:spPr>
          <a:xfrm>
            <a:off x="382442" y="2032797"/>
            <a:ext cx="2880324" cy="21751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Grafik 5" descr="Ein Bild, das Elektronik, Elektronisches Bauteil, Elektrisches Bauelement, passives Bauelement enthält.&#10;&#10;Automatisch generierte Beschreibung">
            <a:extLst>
              <a:ext uri="{FF2B5EF4-FFF2-40B4-BE49-F238E27FC236}">
                <a16:creationId xmlns:a16="http://schemas.microsoft.com/office/drawing/2014/main" id="{CEB5DCE9-BA14-E6FC-58A5-3ABB891CC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4" t="26852" r="15417" b="29814"/>
          <a:stretch/>
        </p:blipFill>
        <p:spPr>
          <a:xfrm>
            <a:off x="3323387" y="4345360"/>
            <a:ext cx="3194708" cy="17264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Grafik 6" descr="Ein Bild, das Elektronik, Elektrisches Bauelement, Elektronisches Bauteil, Computerkomponenten enthält.&#10;&#10;Automatisch generierte Beschreibung">
            <a:extLst>
              <a:ext uri="{FF2B5EF4-FFF2-40B4-BE49-F238E27FC236}">
                <a16:creationId xmlns:a16="http://schemas.microsoft.com/office/drawing/2014/main" id="{9183B2B7-9553-9E7E-601E-5D0E9A7B5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2" t="36852" r="33609" b="26667"/>
          <a:stretch/>
        </p:blipFill>
        <p:spPr>
          <a:xfrm>
            <a:off x="382442" y="4346582"/>
            <a:ext cx="2880324" cy="17351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Grafik 7" descr="Ein Bild, das Text, Schrift enthält.&#10;&#10;Automatisch generierte Beschreibung">
            <a:extLst>
              <a:ext uri="{FF2B5EF4-FFF2-40B4-BE49-F238E27FC236}">
                <a16:creationId xmlns:a16="http://schemas.microsoft.com/office/drawing/2014/main" id="{2C3F7092-B631-0E6A-8F6A-350C4D379A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6" t="36914" r="27408" b="23827"/>
          <a:stretch/>
        </p:blipFill>
        <p:spPr>
          <a:xfrm>
            <a:off x="386368" y="80410"/>
            <a:ext cx="2880325" cy="18173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Grafik 8" descr="Ein Bild, das Kabel, Elektronik, Im Haus, Design enthält.&#10;&#10;Automatisch generierte Beschreibung">
            <a:extLst>
              <a:ext uri="{FF2B5EF4-FFF2-40B4-BE49-F238E27FC236}">
                <a16:creationId xmlns:a16="http://schemas.microsoft.com/office/drawing/2014/main" id="{3F101D6D-6E99-0CFE-41C8-BF74AFEA45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3" t="27037" r="25000" b="36830"/>
          <a:stretch/>
        </p:blipFill>
        <p:spPr>
          <a:xfrm>
            <a:off x="8611566" y="4345360"/>
            <a:ext cx="3052703" cy="17264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Grafik 9" descr="Ein Bild, das Im Haus enthält.&#10;&#10;Automatisch generierte Beschreibung">
            <a:extLst>
              <a:ext uri="{FF2B5EF4-FFF2-40B4-BE49-F238E27FC236}">
                <a16:creationId xmlns:a16="http://schemas.microsoft.com/office/drawing/2014/main" id="{9AB383B6-74C8-43FB-2056-41DF4AE136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2" t="18084" r="28747" b="22053"/>
          <a:stretch/>
        </p:blipFill>
        <p:spPr>
          <a:xfrm>
            <a:off x="6601736" y="4345361"/>
            <a:ext cx="1926189" cy="17264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46350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Benutzerdefiniert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tobias huth</dc:creator>
  <cp:lastModifiedBy>tobias huth</cp:lastModifiedBy>
  <cp:revision>2</cp:revision>
  <dcterms:created xsi:type="dcterms:W3CDTF">2024-12-19T13:35:39Z</dcterms:created>
  <dcterms:modified xsi:type="dcterms:W3CDTF">2024-12-19T13:59:01Z</dcterms:modified>
</cp:coreProperties>
</file>

<file path=docProps/thumbnail.jpeg>
</file>